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57" r:id="rId3"/>
    <p:sldId id="270" r:id="rId4"/>
    <p:sldId id="266" r:id="rId5"/>
    <p:sldId id="269" r:id="rId6"/>
    <p:sldId id="267" r:id="rId7"/>
    <p:sldId id="259" r:id="rId8"/>
    <p:sldId id="260" r:id="rId9"/>
    <p:sldId id="271" r:id="rId10"/>
    <p:sldId id="261" r:id="rId11"/>
    <p:sldId id="262" r:id="rId12"/>
    <p:sldId id="263" r:id="rId13"/>
    <p:sldId id="264" r:id="rId14"/>
    <p:sldId id="268"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7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EFB8FE0-BACB-45AD-AC89-33AEE38D008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A555C-A62F-46E5-84F0-C0F922E321C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23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B8FE0-BACB-45AD-AC89-33AEE38D008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382043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B8FE0-BACB-45AD-AC89-33AEE38D008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A555C-A62F-46E5-84F0-C0F922E321C9}"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0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B8FE0-BACB-45AD-AC89-33AEE38D008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84447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B8FE0-BACB-45AD-AC89-33AEE38D0088}"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A555C-A62F-46E5-84F0-C0F922E321C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9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FB8FE0-BACB-45AD-AC89-33AEE38D008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7175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FB8FE0-BACB-45AD-AC89-33AEE38D0088}"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177237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FB8FE0-BACB-45AD-AC89-33AEE38D0088}"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26275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B8FE0-BACB-45AD-AC89-33AEE38D0088}"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51651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8FE0-BACB-45AD-AC89-33AEE38D008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A555C-A62F-46E5-84F0-C0F922E321C9}" type="slidenum">
              <a:rPr lang="en-US" smtClean="0"/>
              <a:t>‹#›</a:t>
            </a:fld>
            <a:endParaRPr lang="en-US"/>
          </a:p>
        </p:txBody>
      </p:sp>
    </p:spTree>
    <p:extLst>
      <p:ext uri="{BB962C8B-B14F-4D97-AF65-F5344CB8AC3E}">
        <p14:creationId xmlns:p14="http://schemas.microsoft.com/office/powerpoint/2010/main" val="377856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8FE0-BACB-45AD-AC89-33AEE38D0088}"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A555C-A62F-46E5-84F0-C0F922E321C9}"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04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FB8FE0-BACB-45AD-AC89-33AEE38D0088}" type="datetimeFigureOut">
              <a:rPr lang="en-US" smtClean="0"/>
              <a:t>10/26/2015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CA555C-A62F-46E5-84F0-C0F922E321C9}"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0260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www.facebook.com/catholicstpet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jpg"/><Relationship Id="rId7" Type="http://schemas.openxmlformats.org/officeDocument/2006/relationships/image" Target="../media/image39.jpg"/><Relationship Id="rId12" Type="http://schemas.openxmlformats.org/officeDocument/2006/relationships/image" Target="../media/image29.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7.jpg"/><Relationship Id="rId15" Type="http://schemas.openxmlformats.org/officeDocument/2006/relationships/image" Target="../media/image4.png"/><Relationship Id="rId10" Type="http://schemas.openxmlformats.org/officeDocument/2006/relationships/image" Target="../media/image42.png"/><Relationship Id="rId4" Type="http://schemas.openxmlformats.org/officeDocument/2006/relationships/image" Target="../media/image36.jpg"/><Relationship Id="rId9" Type="http://schemas.openxmlformats.org/officeDocument/2006/relationships/image" Target="../media/image41.png"/><Relationship Id="rId1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Catholic Digital Evangelization</a:t>
            </a:r>
            <a:endParaRPr lang="en-US" dirty="0"/>
          </a:p>
        </p:txBody>
      </p:sp>
      <p:sp>
        <p:nvSpPr>
          <p:cNvPr id="3" name="Subtitle 2"/>
          <p:cNvSpPr>
            <a:spLocks noGrp="1"/>
          </p:cNvSpPr>
          <p:nvPr>
            <p:ph type="subTitle" idx="1"/>
          </p:nvPr>
        </p:nvSpPr>
        <p:spPr/>
        <p:txBody>
          <a:bodyPr/>
          <a:lstStyle/>
          <a:p>
            <a:r>
              <a:rPr lang="en-US" dirty="0" smtClean="0"/>
              <a:t>A Ministry to Meet People Where </a:t>
            </a:r>
            <a:r>
              <a:rPr lang="en-US" dirty="0"/>
              <a:t>T</a:t>
            </a:r>
            <a:r>
              <a:rPr lang="en-US" dirty="0" smtClean="0"/>
              <a:t>hey Are- ONLINE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343" y="544843"/>
            <a:ext cx="2742623" cy="345015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662" y="3356175"/>
            <a:ext cx="2578324" cy="22395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8012" y="1161934"/>
            <a:ext cx="2669585" cy="33899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9171" y="1626896"/>
            <a:ext cx="1095115" cy="1943618"/>
          </a:xfrm>
          <a:prstGeom prst="rect">
            <a:avLst/>
          </a:prstGeom>
        </p:spPr>
      </p:pic>
    </p:spTree>
    <p:extLst>
      <p:ext uri="{BB962C8B-B14F-4D97-AF65-F5344CB8AC3E}">
        <p14:creationId xmlns:p14="http://schemas.microsoft.com/office/powerpoint/2010/main" val="17143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3937" y="235423"/>
            <a:ext cx="1943263" cy="20505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573" y="585216"/>
            <a:ext cx="2578209" cy="2578209"/>
          </a:xfrm>
          <a:prstGeom prst="rect">
            <a:avLst/>
          </a:prstGeom>
        </p:spPr>
      </p:pic>
      <p:sp>
        <p:nvSpPr>
          <p:cNvPr id="2" name="Title 1"/>
          <p:cNvSpPr>
            <a:spLocks noGrp="1"/>
          </p:cNvSpPr>
          <p:nvPr>
            <p:ph type="title"/>
          </p:nvPr>
        </p:nvSpPr>
        <p:spPr>
          <a:xfrm>
            <a:off x="1024128" y="792993"/>
            <a:ext cx="9720072" cy="1499616"/>
          </a:xfrm>
        </p:spPr>
        <p:txBody>
          <a:bodyPr/>
          <a:lstStyle/>
          <a:p>
            <a:r>
              <a:rPr lang="en-US" dirty="0" smtClean="0"/>
              <a:t>Facebook</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2"/>
                </a:solidFill>
                <a:hlinkClick r:id="rId4"/>
              </a:rPr>
              <a:t>www.facebook.com/catholicstpeter</a:t>
            </a:r>
            <a:endParaRPr lang="en-US" b="1" dirty="0" smtClean="0">
              <a:solidFill>
                <a:schemeClr val="tx2"/>
              </a:solidFill>
            </a:endParaRPr>
          </a:p>
          <a:p>
            <a:r>
              <a:rPr lang="en-US" dirty="0" smtClean="0"/>
              <a:t>Events- people can be invited and click on the RSVP buttons</a:t>
            </a:r>
          </a:p>
          <a:p>
            <a:r>
              <a:rPr lang="en-US" dirty="0" smtClean="0"/>
              <a:t>Post Evangelizing Videos on Facebook from our YouTube Channel*</a:t>
            </a:r>
          </a:p>
          <a:p>
            <a:r>
              <a:rPr lang="en-US" dirty="0" smtClean="0"/>
              <a:t>Photo albums that encourage engaging. (Everyone can add their own photos taken at that event too!)</a:t>
            </a:r>
          </a:p>
          <a:p>
            <a:r>
              <a:rPr lang="en-US" dirty="0" smtClean="0"/>
              <a:t>Post links to other Catholic sites and resources offering education on the Saint of the Day, Readings of the Day, Catholic Music, and so on.</a:t>
            </a:r>
          </a:p>
          <a:p>
            <a:r>
              <a:rPr lang="en-US" dirty="0" smtClean="0"/>
              <a:t>Communicate </a:t>
            </a:r>
            <a:r>
              <a:rPr lang="en-US" dirty="0"/>
              <a:t>d</a:t>
            </a:r>
            <a:r>
              <a:rPr lang="en-US" dirty="0" smtClean="0"/>
              <a:t>eaths, births, marriages, celebrations of life, reception of the Sacraments, etc.  celebrate </a:t>
            </a:r>
            <a:r>
              <a:rPr lang="en-US" dirty="0"/>
              <a:t>l</a:t>
            </a:r>
            <a:r>
              <a:rPr lang="en-US" dirty="0" smtClean="0"/>
              <a:t>ife </a:t>
            </a:r>
            <a:r>
              <a:rPr lang="en-US" dirty="0"/>
              <a:t>e</a:t>
            </a:r>
            <a:r>
              <a:rPr lang="en-US" dirty="0" smtClean="0"/>
              <a:t>vents as a community.</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49" y="544271"/>
            <a:ext cx="2701898" cy="688984"/>
          </a:xfrm>
          <a:prstGeom prst="rect">
            <a:avLst/>
          </a:prstGeom>
        </p:spPr>
      </p:pic>
    </p:spTree>
    <p:extLst>
      <p:ext uri="{BB962C8B-B14F-4D97-AF65-F5344CB8AC3E}">
        <p14:creationId xmlns:p14="http://schemas.microsoft.com/office/powerpoint/2010/main" val="48205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a:t>
            </a:r>
            <a:endParaRPr lang="en-US" dirty="0"/>
          </a:p>
        </p:txBody>
      </p:sp>
      <p:sp>
        <p:nvSpPr>
          <p:cNvPr id="3" name="Content Placeholder 2"/>
          <p:cNvSpPr>
            <a:spLocks noGrp="1"/>
          </p:cNvSpPr>
          <p:nvPr>
            <p:ph idx="1"/>
          </p:nvPr>
        </p:nvSpPr>
        <p:spPr>
          <a:xfrm>
            <a:off x="1024128" y="2084832"/>
            <a:ext cx="10195415" cy="4224528"/>
          </a:xfrm>
        </p:spPr>
        <p:txBody>
          <a:bodyPr>
            <a:normAutofit lnSpcReduction="10000"/>
          </a:bodyPr>
          <a:lstStyle/>
          <a:p>
            <a:pPr algn="r"/>
            <a:r>
              <a:rPr lang="en-US" sz="3200" dirty="0" smtClean="0"/>
              <a:t>Our Own Video Channel!</a:t>
            </a:r>
          </a:p>
          <a:p>
            <a:pPr algn="r"/>
            <a:r>
              <a:rPr lang="en-US" sz="3200" dirty="0" smtClean="0"/>
              <a:t>Evangelization Videos</a:t>
            </a:r>
          </a:p>
          <a:p>
            <a:pPr algn="r"/>
            <a:r>
              <a:rPr lang="en-US" sz="3200" dirty="0" smtClean="0"/>
              <a:t>Homilies</a:t>
            </a:r>
          </a:p>
          <a:p>
            <a:pPr algn="r"/>
            <a:r>
              <a:rPr lang="en-US" sz="3200" dirty="0" smtClean="0"/>
              <a:t>Saint Stories</a:t>
            </a:r>
          </a:p>
          <a:p>
            <a:pPr algn="r"/>
            <a:r>
              <a:rPr lang="en-US" sz="3200" dirty="0" smtClean="0"/>
              <a:t>Skits and Plays</a:t>
            </a:r>
          </a:p>
          <a:p>
            <a:pPr algn="r"/>
            <a:r>
              <a:rPr lang="en-US" sz="3200" dirty="0" smtClean="0"/>
              <a:t>Presentations</a:t>
            </a:r>
          </a:p>
          <a:p>
            <a:pPr algn="r"/>
            <a:r>
              <a:rPr lang="en-US" sz="3200" dirty="0" smtClean="0"/>
              <a:t>Sharing Our Stories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393" y="2084832"/>
            <a:ext cx="5536535" cy="3914503"/>
          </a:xfrm>
          <a:prstGeom prst="rect">
            <a:avLst/>
          </a:prstGeom>
        </p:spPr>
      </p:pic>
    </p:spTree>
    <p:extLst>
      <p:ext uri="{BB962C8B-B14F-4D97-AF65-F5344CB8AC3E}">
        <p14:creationId xmlns:p14="http://schemas.microsoft.com/office/powerpoint/2010/main" val="2882711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p:txBody>
          <a:bodyPr/>
          <a:lstStyle/>
          <a:p>
            <a:r>
              <a:rPr lang="en-US" dirty="0" smtClean="0"/>
              <a:t>Tweet our Facebook updates!</a:t>
            </a:r>
          </a:p>
          <a:p>
            <a:r>
              <a:rPr lang="en-US" dirty="0" smtClean="0"/>
              <a:t>Create contests</a:t>
            </a:r>
          </a:p>
          <a:p>
            <a:r>
              <a:rPr lang="en-US" dirty="0" smtClean="0"/>
              <a:t>Tweet our Facebook updates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503" y="0"/>
            <a:ext cx="7508537" cy="6858000"/>
          </a:xfrm>
          <a:prstGeom prst="rect">
            <a:avLst/>
          </a:prstGeom>
        </p:spPr>
      </p:pic>
    </p:spTree>
    <p:extLst>
      <p:ext uri="{BB962C8B-B14F-4D97-AF65-F5344CB8AC3E}">
        <p14:creationId xmlns:p14="http://schemas.microsoft.com/office/powerpoint/2010/main" val="3545399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682" y="964910"/>
            <a:ext cx="3388148" cy="5019911"/>
          </a:xfrm>
          <a:prstGeom prst="rect">
            <a:avLst/>
          </a:prstGeom>
        </p:spPr>
      </p:pic>
      <p:sp>
        <p:nvSpPr>
          <p:cNvPr id="2" name="Title 1"/>
          <p:cNvSpPr>
            <a:spLocks noGrp="1"/>
          </p:cNvSpPr>
          <p:nvPr>
            <p:ph type="title"/>
          </p:nvPr>
        </p:nvSpPr>
        <p:spPr/>
        <p:txBody>
          <a:bodyPr/>
          <a:lstStyle/>
          <a:p>
            <a:r>
              <a:rPr lang="en-US" dirty="0" smtClean="0"/>
              <a:t>Google +*</a:t>
            </a:r>
            <a:endParaRPr lang="en-US" dirty="0"/>
          </a:p>
        </p:txBody>
      </p:sp>
      <p:sp>
        <p:nvSpPr>
          <p:cNvPr id="3" name="Content Placeholder 2"/>
          <p:cNvSpPr>
            <a:spLocks noGrp="1"/>
          </p:cNvSpPr>
          <p:nvPr>
            <p:ph idx="1"/>
          </p:nvPr>
        </p:nvSpPr>
        <p:spPr>
          <a:xfrm>
            <a:off x="893499" y="2084832"/>
            <a:ext cx="6668443" cy="4023360"/>
          </a:xfrm>
        </p:spPr>
        <p:txBody>
          <a:bodyPr/>
          <a:lstStyle/>
          <a:p>
            <a:r>
              <a:rPr lang="en-US" dirty="0" smtClean="0"/>
              <a:t>Anything we can do on Facebook</a:t>
            </a:r>
          </a:p>
          <a:p>
            <a:r>
              <a:rPr lang="en-US" dirty="0" smtClean="0"/>
              <a:t>Searched by the Google Search Engines</a:t>
            </a:r>
          </a:p>
          <a:p>
            <a:pPr marL="0" indent="0">
              <a:buNone/>
            </a:pPr>
            <a:endParaRPr lang="en-US" dirty="0" smtClean="0"/>
          </a:p>
          <a:p>
            <a:r>
              <a:rPr lang="en-US" dirty="0" smtClean="0"/>
              <a:t>Helps to be found by people who are not attending Mass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811" y="2220740"/>
            <a:ext cx="2740304" cy="2370363"/>
          </a:xfrm>
          <a:prstGeom prst="rect">
            <a:avLst/>
          </a:prstGeom>
        </p:spPr>
      </p:pic>
    </p:spTree>
    <p:extLst>
      <p:ext uri="{BB962C8B-B14F-4D97-AF65-F5344CB8AC3E}">
        <p14:creationId xmlns:p14="http://schemas.microsoft.com/office/powerpoint/2010/main" val="357584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Kiosk</a:t>
            </a:r>
            <a:endParaRPr lang="en-US" dirty="0"/>
          </a:p>
        </p:txBody>
      </p:sp>
      <p:sp>
        <p:nvSpPr>
          <p:cNvPr id="3" name="Content Placeholder 2"/>
          <p:cNvSpPr>
            <a:spLocks noGrp="1"/>
          </p:cNvSpPr>
          <p:nvPr>
            <p:ph idx="1"/>
          </p:nvPr>
        </p:nvSpPr>
        <p:spPr/>
        <p:txBody>
          <a:bodyPr>
            <a:normAutofit lnSpcReduction="10000"/>
          </a:bodyPr>
          <a:lstStyle/>
          <a:p>
            <a:r>
              <a:rPr lang="en-US" dirty="0" smtClean="0"/>
              <a:t>Slide Announcements</a:t>
            </a:r>
          </a:p>
          <a:p>
            <a:r>
              <a:rPr lang="en-US" dirty="0" smtClean="0"/>
              <a:t>Baptism Announcements</a:t>
            </a:r>
          </a:p>
          <a:p>
            <a:r>
              <a:rPr lang="en-US" dirty="0" smtClean="0"/>
              <a:t>Life Events Announcements</a:t>
            </a:r>
          </a:p>
          <a:p>
            <a:r>
              <a:rPr lang="en-US" dirty="0" smtClean="0"/>
              <a:t>Use in Presentations</a:t>
            </a:r>
          </a:p>
          <a:p>
            <a:r>
              <a:rPr lang="en-US" dirty="0" smtClean="0"/>
              <a:t>Use for Praise and Worship</a:t>
            </a:r>
          </a:p>
          <a:p>
            <a:r>
              <a:rPr lang="en-US" dirty="0" smtClean="0"/>
              <a:t>Use for Funeral Slideshows</a:t>
            </a:r>
          </a:p>
          <a:p>
            <a:r>
              <a:rPr lang="en-US" dirty="0" smtClean="0"/>
              <a:t>Increase Communication</a:t>
            </a:r>
          </a:p>
          <a:p>
            <a:r>
              <a:rPr lang="en-US" dirty="0" smtClean="0"/>
              <a:t>Reveal the beauty of our Faith with Catholic images</a:t>
            </a:r>
          </a:p>
          <a:p>
            <a:r>
              <a:rPr lang="en-US" dirty="0" smtClean="0"/>
              <a:t>Educate with Saint Slides and Feast Day slides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972" y="1161143"/>
            <a:ext cx="5780070" cy="4267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602" y="1554474"/>
            <a:ext cx="4876810" cy="2743206"/>
          </a:xfrm>
          <a:prstGeom prst="rect">
            <a:avLst/>
          </a:prstGeom>
        </p:spPr>
      </p:pic>
    </p:spTree>
    <p:extLst>
      <p:ext uri="{BB962C8B-B14F-4D97-AF65-F5344CB8AC3E}">
        <p14:creationId xmlns:p14="http://schemas.microsoft.com/office/powerpoint/2010/main" val="3848911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alpha val="88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440073"/>
            <a:ext cx="9720072" cy="1499616"/>
          </a:xfrm>
        </p:spPr>
        <p:txBody>
          <a:bodyPr>
            <a:normAutofit/>
          </a:bodyPr>
          <a:lstStyle/>
          <a:p>
            <a:r>
              <a:rPr lang="en-US" dirty="0" smtClean="0"/>
              <a:t>development / Responsibilities</a:t>
            </a:r>
            <a:br>
              <a:rPr lang="en-US" dirty="0" smtClean="0"/>
            </a:br>
            <a:r>
              <a:rPr lang="en-US" sz="3100" dirty="0"/>
              <a:t>Implementing our </a:t>
            </a:r>
            <a:r>
              <a:rPr lang="en-US" sz="3100" dirty="0" smtClean="0"/>
              <a:t>goals</a:t>
            </a:r>
            <a:endParaRPr lang="en-US" dirty="0"/>
          </a:p>
        </p:txBody>
      </p:sp>
      <p:sp>
        <p:nvSpPr>
          <p:cNvPr id="3" name="Content Placeholder 2"/>
          <p:cNvSpPr>
            <a:spLocks noGrp="1"/>
          </p:cNvSpPr>
          <p:nvPr>
            <p:ph idx="1"/>
          </p:nvPr>
        </p:nvSpPr>
        <p:spPr>
          <a:xfrm>
            <a:off x="1024128" y="2220686"/>
            <a:ext cx="9720073" cy="4088674"/>
          </a:xfrm>
        </p:spPr>
        <p:txBody>
          <a:bodyPr numCol="2">
            <a:normAutofit fontScale="85000" lnSpcReduction="20000"/>
          </a:bodyPr>
          <a:lstStyle/>
          <a:p>
            <a:pPr lvl="1"/>
            <a:r>
              <a:rPr lang="en-US" sz="3200" dirty="0" smtClean="0"/>
              <a:t>YouTube Channel</a:t>
            </a:r>
          </a:p>
          <a:p>
            <a:pPr lvl="1"/>
            <a:r>
              <a:rPr lang="en-US" sz="3200" dirty="0" smtClean="0"/>
              <a:t>Homily Recordings</a:t>
            </a:r>
          </a:p>
          <a:p>
            <a:pPr lvl="1"/>
            <a:r>
              <a:rPr lang="en-US" sz="3200" dirty="0" smtClean="0"/>
              <a:t>Pastor’s Podcast</a:t>
            </a:r>
          </a:p>
          <a:p>
            <a:pPr lvl="1"/>
            <a:r>
              <a:rPr lang="en-US" sz="3200" dirty="0" smtClean="0"/>
              <a:t>Pastor’s Blog</a:t>
            </a:r>
          </a:p>
          <a:p>
            <a:pPr lvl="1"/>
            <a:r>
              <a:rPr lang="en-US" sz="3200" dirty="0" smtClean="0"/>
              <a:t>Calendar and Events List</a:t>
            </a:r>
          </a:p>
          <a:p>
            <a:pPr lvl="1"/>
            <a:r>
              <a:rPr lang="en-US" sz="3200" dirty="0" smtClean="0"/>
              <a:t>Twitter</a:t>
            </a:r>
          </a:p>
          <a:p>
            <a:pPr lvl="1"/>
            <a:r>
              <a:rPr lang="en-US" sz="3200" dirty="0" smtClean="0"/>
              <a:t>Facebook</a:t>
            </a:r>
          </a:p>
          <a:p>
            <a:pPr lvl="1"/>
            <a:r>
              <a:rPr lang="en-US" sz="3200" dirty="0" smtClean="0"/>
              <a:t>Google+</a:t>
            </a:r>
          </a:p>
          <a:p>
            <a:pPr lvl="1"/>
            <a:r>
              <a:rPr lang="en-US" sz="3200" dirty="0" smtClean="0"/>
              <a:t>Linked In</a:t>
            </a:r>
          </a:p>
          <a:p>
            <a:pPr lvl="1"/>
            <a:r>
              <a:rPr lang="en-US" sz="3200" dirty="0" err="1" smtClean="0"/>
              <a:t>Pinterest</a:t>
            </a:r>
            <a:endParaRPr lang="en-US" sz="3200" dirty="0" smtClean="0"/>
          </a:p>
          <a:p>
            <a:pPr lvl="1"/>
            <a:r>
              <a:rPr lang="en-US" sz="3200" dirty="0" smtClean="0"/>
              <a:t>Digital Kiosk</a:t>
            </a:r>
          </a:p>
          <a:p>
            <a:pPr lvl="1"/>
            <a:r>
              <a:rPr lang="en-US" sz="3200" dirty="0" smtClean="0"/>
              <a:t>Set Up Online Giving</a:t>
            </a:r>
          </a:p>
          <a:p>
            <a:pPr lvl="1"/>
            <a:r>
              <a:rPr lang="en-US" sz="3200" dirty="0" smtClean="0"/>
              <a:t>Website Content Development</a:t>
            </a:r>
          </a:p>
          <a:p>
            <a:pPr lvl="1"/>
            <a:r>
              <a:rPr lang="en-US" sz="3200" dirty="0" smtClean="0"/>
              <a:t>Catholic Apps and Sites to share</a:t>
            </a:r>
          </a:p>
          <a:p>
            <a:pPr lvl="1"/>
            <a:r>
              <a:rPr lang="en-US" sz="3200" dirty="0" smtClean="0"/>
              <a:t>YouTube Video Creation</a:t>
            </a:r>
          </a:p>
          <a:p>
            <a:pPr lvl="1"/>
            <a:r>
              <a:rPr lang="en-US" sz="3200" dirty="0" smtClean="0"/>
              <a:t>Educating the Ministry Leaders</a:t>
            </a:r>
          </a:p>
          <a:p>
            <a:pPr lvl="1"/>
            <a:r>
              <a:rPr lang="en-US" sz="3200" dirty="0" smtClean="0"/>
              <a:t>Development of Ministry Pages</a:t>
            </a:r>
          </a:p>
          <a:p>
            <a:pPr lvl="1"/>
            <a:r>
              <a:rPr lang="en-US" sz="3200" dirty="0" smtClean="0"/>
              <a:t>Creation of mobile version of website</a:t>
            </a:r>
          </a:p>
          <a:p>
            <a:pPr lvl="1"/>
            <a:endParaRPr lang="en-US" sz="3200" dirty="0" smtClean="0"/>
          </a:p>
          <a:p>
            <a:pPr lvl="1"/>
            <a:endParaRPr lang="en-US" dirty="0" smtClean="0"/>
          </a:p>
        </p:txBody>
      </p:sp>
    </p:spTree>
    <p:extLst>
      <p:ext uri="{BB962C8B-B14F-4D97-AF65-F5344CB8AC3E}">
        <p14:creationId xmlns:p14="http://schemas.microsoft.com/office/powerpoint/2010/main" val="420407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3" y="-2667003"/>
            <a:ext cx="6858001" cy="12192004"/>
          </a:xfrm>
          <a:prstGeom prst="rect">
            <a:avLst/>
          </a:prstGeom>
        </p:spPr>
      </p:pic>
      <p:sp>
        <p:nvSpPr>
          <p:cNvPr id="2" name="Title 1"/>
          <p:cNvSpPr>
            <a:spLocks noGrp="1"/>
          </p:cNvSpPr>
          <p:nvPr>
            <p:ph type="title"/>
          </p:nvPr>
        </p:nvSpPr>
        <p:spPr>
          <a:xfrm>
            <a:off x="1503100" y="492035"/>
            <a:ext cx="9720072" cy="1499616"/>
          </a:xfrm>
        </p:spPr>
        <p:txBody>
          <a:bodyPr/>
          <a:lstStyle/>
          <a:p>
            <a:r>
              <a:rPr lang="en-US" dirty="0" smtClean="0"/>
              <a:t>Mission and Goals</a:t>
            </a:r>
            <a:endParaRPr lang="en-US" dirty="0"/>
          </a:p>
        </p:txBody>
      </p:sp>
      <p:sp>
        <p:nvSpPr>
          <p:cNvPr id="3" name="Content Placeholder 2"/>
          <p:cNvSpPr>
            <a:spLocks noGrp="1"/>
          </p:cNvSpPr>
          <p:nvPr>
            <p:ph idx="1"/>
          </p:nvPr>
        </p:nvSpPr>
        <p:spPr>
          <a:xfrm>
            <a:off x="1503100" y="1991651"/>
            <a:ext cx="8596122" cy="4023360"/>
          </a:xfrm>
        </p:spPr>
        <p:txBody>
          <a:bodyPr/>
          <a:lstStyle/>
          <a:p>
            <a:r>
              <a:rPr lang="en-US" dirty="0" smtClean="0"/>
              <a:t>Our mission is to Evangelize and re-energize the church by meeting people where they are- ONLINE. </a:t>
            </a:r>
          </a:p>
          <a:p>
            <a:r>
              <a:rPr lang="en-US" dirty="0" smtClean="0"/>
              <a:t>Our goal is </a:t>
            </a:r>
            <a:r>
              <a:rPr lang="en-US" dirty="0"/>
              <a:t>t</a:t>
            </a:r>
            <a:r>
              <a:rPr lang="en-US" dirty="0" smtClean="0"/>
              <a:t>o utilize social media, our website, digital kiosk, video presentations, digital apps, and more to show people the beauty of Catholicism and how it can change their lives by EVANGELIZING and re-engaging and inspiring people in their Catholic Faith</a:t>
            </a:r>
            <a:endParaRPr lang="en-US" dirty="0" smtClean="0">
              <a:effectLst/>
            </a:endParaRPr>
          </a:p>
          <a:p>
            <a:pPr marL="0" indent="0">
              <a:buNone/>
            </a:pPr>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136" y="4025751"/>
            <a:ext cx="4246807" cy="22216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400" y="4974879"/>
            <a:ext cx="757465" cy="12725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700" y="4171957"/>
            <a:ext cx="2966729" cy="1973864"/>
          </a:xfrm>
          <a:prstGeom prst="rect">
            <a:avLst/>
          </a:prstGeom>
        </p:spPr>
      </p:pic>
    </p:spTree>
    <p:extLst>
      <p:ext uri="{BB962C8B-B14F-4D97-AF65-F5344CB8AC3E}">
        <p14:creationId xmlns:p14="http://schemas.microsoft.com/office/powerpoint/2010/main" val="2313217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4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31040" y="2960535"/>
            <a:ext cx="9798217" cy="2961294"/>
          </a:xfrm>
        </p:spPr>
        <p:txBody>
          <a:bodyPr>
            <a:normAutofit lnSpcReduction="10000"/>
          </a:bodyPr>
          <a:lstStyle/>
          <a:p>
            <a:pPr algn="ctr"/>
            <a:r>
              <a:rPr lang="en-US" dirty="0"/>
              <a:t>No matter your role, </a:t>
            </a:r>
            <a:r>
              <a:rPr lang="en-US" dirty="0" smtClean="0"/>
              <a:t>as disciples </a:t>
            </a:r>
            <a:r>
              <a:rPr lang="en-US" dirty="0"/>
              <a:t>we are called to evangelize in our world today.</a:t>
            </a:r>
          </a:p>
          <a:p>
            <a:pPr algn="ctr"/>
            <a:r>
              <a:rPr lang="en-US" dirty="0"/>
              <a:t>This world is increasingly becoming a digital world. </a:t>
            </a:r>
            <a:r>
              <a:rPr lang="en-US" dirty="0" smtClean="0"/>
              <a:t>And we </a:t>
            </a:r>
            <a:r>
              <a:rPr lang="en-US" dirty="0"/>
              <a:t>need to bring </a:t>
            </a:r>
            <a:r>
              <a:rPr lang="en-US" dirty="0" smtClean="0"/>
              <a:t>the message </a:t>
            </a:r>
            <a:r>
              <a:rPr lang="en-US" dirty="0"/>
              <a:t>of Christ to this world</a:t>
            </a:r>
            <a:r>
              <a:rPr lang="en-US" dirty="0" smtClean="0"/>
              <a:t>.</a:t>
            </a:r>
          </a:p>
          <a:p>
            <a:pPr algn="ctr"/>
            <a:endParaRPr lang="en-US" dirty="0"/>
          </a:p>
          <a:p>
            <a:r>
              <a:rPr lang="en-US" dirty="0"/>
              <a:t>May God bless you in your work.</a:t>
            </a:r>
          </a:p>
          <a:p>
            <a:r>
              <a:rPr lang="en-US" b="1" dirty="0"/>
              <a:t>PATRICK M. O’BRIEN</a:t>
            </a:r>
          </a:p>
          <a:p>
            <a:r>
              <a:rPr lang="en-US" dirty="0"/>
              <a:t>PRESIDENT AND CEO OF FAITH CATHOLIC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35896"/>
            <a:ext cx="12206514" cy="23045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589" y="4564762"/>
            <a:ext cx="1491325" cy="1491325"/>
          </a:xfrm>
          <a:prstGeom prst="rect">
            <a:avLst/>
          </a:prstGeom>
        </p:spPr>
      </p:pic>
    </p:spTree>
    <p:extLst>
      <p:ext uri="{BB962C8B-B14F-4D97-AF65-F5344CB8AC3E}">
        <p14:creationId xmlns:p14="http://schemas.microsoft.com/office/powerpoint/2010/main" val="247905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7" y="-322617"/>
            <a:ext cx="12275457" cy="4012916"/>
          </a:xfrm>
          <a:prstGeom prst="rect">
            <a:avLst/>
          </a:prstGeom>
          <a:effectLst>
            <a:softEdge rad="101600"/>
          </a:effectLst>
        </p:spPr>
      </p:pic>
      <p:sp>
        <p:nvSpPr>
          <p:cNvPr id="2" name="Title 1"/>
          <p:cNvSpPr>
            <a:spLocks noGrp="1"/>
          </p:cNvSpPr>
          <p:nvPr>
            <p:ph type="title"/>
          </p:nvPr>
        </p:nvSpPr>
        <p:spPr>
          <a:xfrm>
            <a:off x="211328" y="-192245"/>
            <a:ext cx="9720072" cy="1499616"/>
          </a:xfrm>
        </p:spPr>
        <p:txBody>
          <a:bodyPr/>
          <a:lstStyle/>
          <a:p>
            <a:r>
              <a:rPr lang="en-US" dirty="0" smtClean="0">
                <a:solidFill>
                  <a:schemeClr val="bg1"/>
                </a:solidFill>
              </a:rPr>
              <a:t>Why Is This ministry Important?</a:t>
            </a:r>
            <a:endParaRPr lang="en-US" dirty="0">
              <a:solidFill>
                <a:schemeClr val="bg1"/>
              </a:solidFill>
            </a:endParaRPr>
          </a:p>
        </p:txBody>
      </p:sp>
      <p:sp>
        <p:nvSpPr>
          <p:cNvPr id="3" name="Content Placeholder 2"/>
          <p:cNvSpPr>
            <a:spLocks noGrp="1"/>
          </p:cNvSpPr>
          <p:nvPr>
            <p:ph idx="1"/>
          </p:nvPr>
        </p:nvSpPr>
        <p:spPr>
          <a:xfrm>
            <a:off x="211328" y="3745766"/>
            <a:ext cx="11762958" cy="2806569"/>
          </a:xfrm>
        </p:spPr>
        <p:txBody>
          <a:bodyPr>
            <a:normAutofit/>
          </a:bodyPr>
          <a:lstStyle/>
          <a:p>
            <a:r>
              <a:rPr lang="en-US" sz="1900" dirty="0" smtClean="0">
                <a:effectLst/>
              </a:rPr>
              <a:t>The tide is going out on Catholicism in America. Catholics are leaving the Church at an alarming rate, and disengagement among those who remain is staggeringly high. Growing numbers of Catholics are disillusioned, questioning their faith, and filled with doubts about the modern relevance of Catholicism. Dwindling Mass attendance, scarcity of vocations, and Catholic school closures are just a few of the signs.</a:t>
            </a:r>
          </a:p>
          <a:p>
            <a:r>
              <a:rPr lang="en-US" sz="1900" dirty="0" smtClean="0">
                <a:effectLst/>
              </a:rPr>
              <a:t>The sad truth is that most Catholics have never really been shown the genius of Catholicism and how it could animate their lives.</a:t>
            </a:r>
          </a:p>
          <a:p>
            <a:r>
              <a:rPr lang="en-US" sz="1900" dirty="0" smtClean="0">
                <a:effectLst/>
              </a:rPr>
              <a:t>Business as usual will not turn the tide. In fact, business as usual will not even stem the tide. We need to start thinking on a whole new level. We need game-changers.* </a:t>
            </a:r>
            <a:endParaRPr lang="en-US" sz="1900" b="1" dirty="0" smtClean="0">
              <a:effectLst/>
            </a:endParaRPr>
          </a:p>
          <a:p>
            <a:endParaRPr lang="en-US" b="1"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473" y="6055352"/>
            <a:ext cx="4514850" cy="552450"/>
          </a:xfrm>
          <a:prstGeom prst="rect">
            <a:avLst/>
          </a:prstGeom>
        </p:spPr>
      </p:pic>
      <p:sp>
        <p:nvSpPr>
          <p:cNvPr id="6" name="TextBox 5"/>
          <p:cNvSpPr txBox="1"/>
          <p:nvPr/>
        </p:nvSpPr>
        <p:spPr>
          <a:xfrm>
            <a:off x="325191" y="1220285"/>
            <a:ext cx="4061279" cy="2246769"/>
          </a:xfrm>
          <a:prstGeom prst="rect">
            <a:avLst/>
          </a:prstGeom>
          <a:noFill/>
        </p:spPr>
        <p:txBody>
          <a:bodyPr wrap="square" rtlCol="0">
            <a:spAutoFit/>
          </a:bodyPr>
          <a:lstStyle/>
          <a:p>
            <a:r>
              <a:rPr lang="en-US" sz="2800" dirty="0" smtClean="0">
                <a:ln w="0"/>
                <a:solidFill>
                  <a:schemeClr val="bg1"/>
                </a:solidFill>
                <a:effectLst>
                  <a:outerShdw blurRad="38100" dist="19050" dir="2700000" algn="tl" rotWithShape="0">
                    <a:schemeClr val="dk1">
                      <a:alpha val="40000"/>
                    </a:schemeClr>
                  </a:outerShdw>
                </a:effectLst>
              </a:rPr>
              <a:t>When 70% of Catholics don’t go to church on Sunday, isn’t it time someone did something? </a:t>
            </a:r>
            <a:r>
              <a:rPr lang="en-US" sz="2800" b="1" dirty="0" smtClean="0">
                <a:ln w="0"/>
                <a:solidFill>
                  <a:schemeClr val="bg1"/>
                </a:solidFill>
                <a:effectLst>
                  <a:outerShdw blurRad="38100" dist="19050" dir="2700000" algn="tl" rotWithShape="0">
                    <a:schemeClr val="dk1">
                      <a:alpha val="40000"/>
                    </a:schemeClr>
                  </a:outerShdw>
                </a:effectLst>
              </a:rPr>
              <a:t>WE THINK IT IS</a:t>
            </a:r>
            <a:endParaRPr lang="en-US" sz="28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092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1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Evangelization </a:t>
            </a:r>
            <a:r>
              <a:rPr lang="en-US" sz="2000" dirty="0" smtClean="0"/>
              <a:t>by Faith Catholic</a:t>
            </a:r>
            <a:endParaRPr lang="en-US" sz="2000" dirty="0"/>
          </a:p>
        </p:txBody>
      </p:sp>
      <p:sp>
        <p:nvSpPr>
          <p:cNvPr id="3" name="Content Placeholder 2"/>
          <p:cNvSpPr>
            <a:spLocks noGrp="1"/>
          </p:cNvSpPr>
          <p:nvPr>
            <p:ph idx="1"/>
          </p:nvPr>
        </p:nvSpPr>
        <p:spPr>
          <a:xfrm>
            <a:off x="1024128" y="2084832"/>
            <a:ext cx="9720073" cy="4228882"/>
          </a:xfrm>
          <a:noFill/>
        </p:spPr>
        <p:txBody>
          <a:bodyPr>
            <a:noAutofit/>
          </a:bodyPr>
          <a:lstStyle/>
          <a:p>
            <a:endParaRPr lang="en-US" sz="800" dirty="0" smtClean="0"/>
          </a:p>
          <a:p>
            <a:r>
              <a:rPr lang="en-US" sz="2800" dirty="0" smtClean="0"/>
              <a:t>WHAT </a:t>
            </a:r>
            <a:r>
              <a:rPr lang="en-US" sz="2800" dirty="0"/>
              <a:t>IS </a:t>
            </a:r>
            <a:r>
              <a:rPr lang="en-US" sz="2800" b="1" dirty="0" smtClean="0"/>
              <a:t>CONTENT EVANGELIZATION? </a:t>
            </a:r>
          </a:p>
          <a:p>
            <a:endParaRPr lang="en-US" sz="1000" b="1" dirty="0"/>
          </a:p>
          <a:p>
            <a:r>
              <a:rPr lang="en-US" sz="2800" dirty="0" smtClean="0"/>
              <a:t>Content </a:t>
            </a:r>
            <a:r>
              <a:rPr lang="en-US" sz="2800" dirty="0"/>
              <a:t>evangelization means </a:t>
            </a:r>
            <a:r>
              <a:rPr lang="en-US" sz="2800" dirty="0" smtClean="0"/>
              <a:t>producing and </a:t>
            </a:r>
            <a:r>
              <a:rPr lang="en-US" sz="2800" dirty="0"/>
              <a:t>sharing stories, photos, videos and </a:t>
            </a:r>
            <a:r>
              <a:rPr lang="en-US" sz="2800" dirty="0" smtClean="0"/>
              <a:t>other material </a:t>
            </a:r>
            <a:r>
              <a:rPr lang="en-US" sz="2800" dirty="0"/>
              <a:t>for the purpose of spreading </a:t>
            </a:r>
            <a:r>
              <a:rPr lang="en-US" sz="2800" dirty="0" smtClean="0"/>
              <a:t>the Gospel </a:t>
            </a:r>
            <a:r>
              <a:rPr lang="en-US" sz="2800" dirty="0"/>
              <a:t>of Jesus Christ and building up </a:t>
            </a:r>
            <a:r>
              <a:rPr lang="en-US" sz="2800" dirty="0" smtClean="0"/>
              <a:t>the Church</a:t>
            </a:r>
            <a:r>
              <a:rPr lang="en-US" sz="2800" dirty="0"/>
              <a:t>. </a:t>
            </a:r>
            <a:endParaRPr lang="en-US" sz="2800" dirty="0" smtClean="0"/>
          </a:p>
          <a:p>
            <a:endParaRPr lang="en-US" sz="1050" i="1" dirty="0"/>
          </a:p>
          <a:p>
            <a:r>
              <a:rPr lang="en-US" sz="2800" dirty="0"/>
              <a:t>If you’re using and sharing media about </a:t>
            </a:r>
            <a:r>
              <a:rPr lang="en-US" sz="2800" dirty="0" smtClean="0"/>
              <a:t>your Catholic </a:t>
            </a:r>
            <a:r>
              <a:rPr lang="en-US" sz="2800" dirty="0"/>
              <a:t>faith, you’re a content evangelist, too!</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575" y="-86868"/>
            <a:ext cx="3019425" cy="2171700"/>
          </a:xfrm>
          <a:prstGeom prst="rect">
            <a:avLst/>
          </a:prstGeom>
        </p:spPr>
      </p:pic>
    </p:spTree>
    <p:extLst>
      <p:ext uri="{BB962C8B-B14F-4D97-AF65-F5344CB8AC3E}">
        <p14:creationId xmlns:p14="http://schemas.microsoft.com/office/powerpoint/2010/main" val="2495946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Definitions</a:t>
            </a:r>
            <a:endParaRPr lang="en-US" dirty="0"/>
          </a:p>
        </p:txBody>
      </p:sp>
      <p:sp>
        <p:nvSpPr>
          <p:cNvPr id="3" name="Content Placeholder 2"/>
          <p:cNvSpPr>
            <a:spLocks noGrp="1"/>
          </p:cNvSpPr>
          <p:nvPr>
            <p:ph idx="1"/>
          </p:nvPr>
        </p:nvSpPr>
        <p:spPr>
          <a:xfrm>
            <a:off x="1103312" y="2052918"/>
            <a:ext cx="10098088" cy="4195481"/>
          </a:xfrm>
        </p:spPr>
        <p:txBody>
          <a:bodyPr/>
          <a:lstStyle/>
          <a:p>
            <a:r>
              <a:rPr lang="en-US" b="1" dirty="0" smtClean="0"/>
              <a:t>Evangelize-</a:t>
            </a:r>
            <a:r>
              <a:rPr lang="en-US" dirty="0" smtClean="0"/>
              <a:t> </a:t>
            </a:r>
            <a:r>
              <a:rPr lang="en-US" dirty="0"/>
              <a:t>to preach the gospel</a:t>
            </a:r>
            <a:endParaRPr lang="en-US" dirty="0" smtClean="0"/>
          </a:p>
          <a:p>
            <a:r>
              <a:rPr lang="en-US" b="1" dirty="0" smtClean="0"/>
              <a:t>Energize</a:t>
            </a:r>
            <a:r>
              <a:rPr lang="en-US" dirty="0" smtClean="0"/>
              <a:t>- </a:t>
            </a:r>
            <a:r>
              <a:rPr lang="en-US" dirty="0"/>
              <a:t>give vitality and enthusiasm </a:t>
            </a:r>
            <a:r>
              <a:rPr lang="en-US" dirty="0" smtClean="0"/>
              <a:t>to</a:t>
            </a:r>
          </a:p>
          <a:p>
            <a:r>
              <a:rPr lang="en-US" b="1" dirty="0" smtClean="0"/>
              <a:t>Engage</a:t>
            </a:r>
            <a:r>
              <a:rPr lang="en-US" dirty="0" smtClean="0"/>
              <a:t>- </a:t>
            </a:r>
            <a:r>
              <a:rPr lang="en-US" dirty="0"/>
              <a:t>occupy, attract, or involve (someone's interest or attention</a:t>
            </a:r>
            <a:r>
              <a:rPr lang="en-US" dirty="0" smtClean="0"/>
              <a:t>).</a:t>
            </a:r>
          </a:p>
          <a:p>
            <a:r>
              <a:rPr lang="en-US" b="1" dirty="0" smtClean="0"/>
              <a:t>Educate</a:t>
            </a:r>
            <a:r>
              <a:rPr lang="en-US" dirty="0" smtClean="0"/>
              <a:t>- </a:t>
            </a:r>
            <a:r>
              <a:rPr lang="en-US" dirty="0"/>
              <a:t>give intellectual, moral, and social instruction to </a:t>
            </a:r>
            <a:r>
              <a:rPr lang="en-US" dirty="0" smtClean="0"/>
              <a:t>another</a:t>
            </a:r>
          </a:p>
          <a:p>
            <a:r>
              <a:rPr lang="en-US" b="1" dirty="0" smtClean="0"/>
              <a:t>Communicate</a:t>
            </a:r>
            <a:r>
              <a:rPr lang="en-US" dirty="0" smtClean="0"/>
              <a:t>- a means </a:t>
            </a:r>
            <a:r>
              <a:rPr lang="en-US" dirty="0"/>
              <a:t>of connection between people or </a:t>
            </a:r>
            <a:r>
              <a:rPr lang="en-US" dirty="0" smtClean="0"/>
              <a:t>places</a:t>
            </a:r>
          </a:p>
          <a:p>
            <a:r>
              <a:rPr lang="en-US" b="1" dirty="0" smtClean="0"/>
              <a:t>Ministry-</a:t>
            </a:r>
            <a:r>
              <a:rPr lang="en-US" dirty="0" smtClean="0"/>
              <a:t> </a:t>
            </a:r>
            <a:r>
              <a:rPr lang="en-US" dirty="0"/>
              <a:t>a person or thing through which something is accomplished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289" y="4999936"/>
            <a:ext cx="1474579" cy="15144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566" y="4354456"/>
            <a:ext cx="2731715" cy="20487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117" y="634369"/>
            <a:ext cx="1819511" cy="18195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3395">
            <a:off x="881710" y="5236608"/>
            <a:ext cx="4350233" cy="7903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89256">
            <a:off x="9041745" y="620909"/>
            <a:ext cx="2004296" cy="132784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46048" y="2453880"/>
            <a:ext cx="1428750" cy="1428750"/>
          </a:xfrm>
          <a:prstGeom prst="rect">
            <a:avLst/>
          </a:prstGeom>
        </p:spPr>
      </p:pic>
    </p:spTree>
    <p:extLst>
      <p:ext uri="{BB962C8B-B14F-4D97-AF65-F5344CB8AC3E}">
        <p14:creationId xmlns:p14="http://schemas.microsoft.com/office/powerpoint/2010/main" val="2561972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 y="107248"/>
            <a:ext cx="11901715" cy="6750752"/>
          </a:xfrm>
          <a:prstGeom prst="rect">
            <a:avLst/>
          </a:prstGeom>
        </p:spPr>
      </p:pic>
      <p:sp>
        <p:nvSpPr>
          <p:cNvPr id="2" name="Title 1"/>
          <p:cNvSpPr>
            <a:spLocks noGrp="1"/>
          </p:cNvSpPr>
          <p:nvPr>
            <p:ph type="title"/>
          </p:nvPr>
        </p:nvSpPr>
        <p:spPr>
          <a:xfrm>
            <a:off x="2471928" y="597699"/>
            <a:ext cx="9720072" cy="1499616"/>
          </a:xfrm>
        </p:spPr>
        <p:txBody>
          <a:bodyPr>
            <a:normAutofit/>
          </a:bodyPr>
          <a:lstStyle/>
          <a:p>
            <a:r>
              <a:rPr lang="en-US" sz="4500" dirty="0" smtClean="0"/>
              <a:t>How we can accomplish our goals</a:t>
            </a:r>
            <a:endParaRPr lang="en-US" sz="4500" dirty="0"/>
          </a:p>
        </p:txBody>
      </p:sp>
      <p:sp>
        <p:nvSpPr>
          <p:cNvPr id="3" name="Content Placeholder 2"/>
          <p:cNvSpPr>
            <a:spLocks noGrp="1"/>
          </p:cNvSpPr>
          <p:nvPr>
            <p:ph idx="1"/>
          </p:nvPr>
        </p:nvSpPr>
        <p:spPr>
          <a:xfrm>
            <a:off x="2185270" y="1719942"/>
            <a:ext cx="9720073" cy="4023360"/>
          </a:xfrm>
        </p:spPr>
        <p:txBody>
          <a:bodyPr>
            <a:normAutofit/>
          </a:bodyPr>
          <a:lstStyle/>
          <a:p>
            <a:r>
              <a:rPr lang="en-US" dirty="0" smtClean="0"/>
              <a:t>Parish Website</a:t>
            </a:r>
          </a:p>
          <a:p>
            <a:r>
              <a:rPr lang="en-US" dirty="0" smtClean="0"/>
              <a:t>                                    </a:t>
            </a:r>
          </a:p>
          <a:p>
            <a:r>
              <a:rPr lang="en-US" dirty="0" smtClean="0"/>
              <a:t>                                                                                           </a:t>
            </a:r>
            <a:r>
              <a:rPr lang="en-US" dirty="0" err="1" smtClean="0"/>
              <a:t>myParish</a:t>
            </a:r>
            <a:r>
              <a:rPr lang="en-US" dirty="0" smtClean="0"/>
              <a:t> App</a:t>
            </a:r>
          </a:p>
          <a:p>
            <a:pPr marL="0" indent="0">
              <a:buNone/>
            </a:pPr>
            <a:endParaRPr lang="en-US" dirty="0" smtClean="0"/>
          </a:p>
          <a:p>
            <a:r>
              <a:rPr lang="en-US" dirty="0" smtClean="0"/>
              <a:t>                                          </a:t>
            </a:r>
          </a:p>
          <a:p>
            <a:r>
              <a:rPr lang="en-US" dirty="0" smtClean="0"/>
              <a:t>                                              </a:t>
            </a:r>
          </a:p>
          <a:p>
            <a:r>
              <a:rPr lang="en-US" dirty="0"/>
              <a:t> </a:t>
            </a:r>
            <a:r>
              <a:rPr lang="en-US" dirty="0" smtClean="0"/>
              <a:t>                                                                     Digital Kiosk</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15" y="3421525"/>
            <a:ext cx="1821044" cy="11927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0971" y="3555637"/>
            <a:ext cx="1669139" cy="8381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3125" y="2037628"/>
            <a:ext cx="3070312" cy="76757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303" y="2799460"/>
            <a:ext cx="1932486" cy="136632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5075" y="3943102"/>
            <a:ext cx="946323" cy="81856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7102" y="1684762"/>
            <a:ext cx="994735" cy="99473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6968" y="2991756"/>
            <a:ext cx="1937806" cy="176991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7440" y="1704053"/>
            <a:ext cx="1013865" cy="1013865"/>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14614" y="4224879"/>
            <a:ext cx="1893943" cy="638370"/>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0187" y="2530439"/>
            <a:ext cx="855252" cy="849677"/>
          </a:xfrm>
          <a:prstGeom prst="rect">
            <a:avLst/>
          </a:prstGeom>
        </p:spPr>
      </p:pic>
    </p:spTree>
    <p:extLst>
      <p:ext uri="{BB962C8B-B14F-4D97-AF65-F5344CB8AC3E}">
        <p14:creationId xmlns:p14="http://schemas.microsoft.com/office/powerpoint/2010/main" val="332562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Our Parish Website</a:t>
            </a:r>
            <a:br>
              <a:rPr lang="en-US" dirty="0" smtClean="0"/>
            </a:br>
            <a:r>
              <a:rPr lang="en-US" dirty="0" smtClean="0"/>
              <a:t>           </a:t>
            </a:r>
            <a:r>
              <a:rPr lang="en-US" sz="2800" dirty="0" smtClean="0"/>
              <a:t>www.catholicstpeter.com</a:t>
            </a:r>
            <a:endParaRPr lang="en-US" sz="2800" dirty="0"/>
          </a:p>
        </p:txBody>
      </p:sp>
      <p:sp>
        <p:nvSpPr>
          <p:cNvPr id="3" name="Content Placeholder 2"/>
          <p:cNvSpPr>
            <a:spLocks noGrp="1"/>
          </p:cNvSpPr>
          <p:nvPr>
            <p:ph idx="1"/>
          </p:nvPr>
        </p:nvSpPr>
        <p:spPr>
          <a:xfrm>
            <a:off x="548546" y="2225036"/>
            <a:ext cx="7327663" cy="4533683"/>
          </a:xfrm>
        </p:spPr>
        <p:txBody>
          <a:bodyPr>
            <a:normAutofit/>
          </a:bodyPr>
          <a:lstStyle/>
          <a:p>
            <a:r>
              <a:rPr lang="en-US" dirty="0" smtClean="0"/>
              <a:t>Events Calendar     Online </a:t>
            </a:r>
            <a:r>
              <a:rPr lang="en-US" dirty="0"/>
              <a:t>Bulletin downloads</a:t>
            </a:r>
            <a:endParaRPr lang="en-US" dirty="0" smtClean="0"/>
          </a:p>
          <a:p>
            <a:r>
              <a:rPr lang="en-US" dirty="0" smtClean="0"/>
              <a:t>Homily recordings*, Pastor’s Blog*, </a:t>
            </a:r>
          </a:p>
          <a:p>
            <a:r>
              <a:rPr lang="en-US" dirty="0" smtClean="0"/>
              <a:t>Evangelizing Videos*, Faith Sharing Stories*</a:t>
            </a:r>
          </a:p>
          <a:p>
            <a:r>
              <a:rPr lang="en-US" dirty="0" smtClean="0"/>
              <a:t>Daily Readings    Stations of the Cross</a:t>
            </a:r>
          </a:p>
          <a:p>
            <a:r>
              <a:rPr lang="en-US" dirty="0" smtClean="0"/>
              <a:t>Ministry Information    Online Rosary     Prayers</a:t>
            </a:r>
          </a:p>
          <a:p>
            <a:r>
              <a:rPr lang="en-US" dirty="0" smtClean="0"/>
              <a:t>Resources to help people LIVE CATHOLIC LIVES</a:t>
            </a:r>
          </a:p>
          <a:p>
            <a:pPr lvl="1"/>
            <a:r>
              <a:rPr lang="en-US" dirty="0" smtClean="0"/>
              <a:t>Links to online education sites</a:t>
            </a:r>
          </a:p>
          <a:p>
            <a:pPr lvl="1"/>
            <a:r>
              <a:rPr lang="en-US" dirty="0" smtClean="0"/>
              <a:t>Catholic apps for iPad, iPod, iPhone, Android*, Kindle*</a:t>
            </a:r>
          </a:p>
          <a:p>
            <a:pPr lvl="1"/>
            <a:r>
              <a:rPr lang="en-US" dirty="0" smtClean="0"/>
              <a:t>Links to Catholic shopping, education sites and catholic magazines</a:t>
            </a:r>
          </a:p>
          <a:p>
            <a:pPr lvl="1"/>
            <a:r>
              <a:rPr lang="en-US" dirty="0" smtClean="0"/>
              <a:t>Online Prayers, online books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209" y="802928"/>
            <a:ext cx="3661944" cy="52640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546" y="508724"/>
            <a:ext cx="1498600" cy="1498600"/>
          </a:xfrm>
          <a:prstGeom prst="rect">
            <a:avLst/>
          </a:prstGeom>
        </p:spPr>
      </p:pic>
    </p:spTree>
    <p:extLst>
      <p:ext uri="{BB962C8B-B14F-4D97-AF65-F5344CB8AC3E}">
        <p14:creationId xmlns:p14="http://schemas.microsoft.com/office/powerpoint/2010/main" val="230246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app sharing</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4906" y="4203002"/>
            <a:ext cx="1132625" cy="1132625"/>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4106" y="4232030"/>
            <a:ext cx="1011784" cy="101178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224" y="4160181"/>
            <a:ext cx="1154790" cy="115479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472" y="4263055"/>
            <a:ext cx="1083602" cy="108360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7440" y="4264701"/>
            <a:ext cx="1055149" cy="105514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5665" y="5287657"/>
            <a:ext cx="1132625" cy="11326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3333" y="5291481"/>
            <a:ext cx="1109859" cy="110985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6186" y="5263114"/>
            <a:ext cx="1154778" cy="115477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6365" y="5319849"/>
            <a:ext cx="1098043" cy="1098043"/>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20131" y="4261058"/>
            <a:ext cx="1035850" cy="103585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19541" y="5315844"/>
            <a:ext cx="1102048" cy="1102048"/>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56089" y="5262453"/>
            <a:ext cx="1200259" cy="1200259"/>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29504" y="626370"/>
            <a:ext cx="4962919" cy="3002566"/>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8525" y="2330503"/>
            <a:ext cx="3565405" cy="4527497"/>
          </a:xfrm>
          <a:prstGeom prst="rect">
            <a:avLst/>
          </a:prstGeom>
        </p:spPr>
      </p:pic>
    </p:spTree>
    <p:extLst>
      <p:ext uri="{BB962C8B-B14F-4D97-AF65-F5344CB8AC3E}">
        <p14:creationId xmlns:p14="http://schemas.microsoft.com/office/powerpoint/2010/main" val="2228047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1990</TotalTime>
  <Words>752</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Tw Cen MT</vt:lpstr>
      <vt:lpstr>Tw Cen MT Condensed</vt:lpstr>
      <vt:lpstr>Wingdings 3</vt:lpstr>
      <vt:lpstr>Integral</vt:lpstr>
      <vt:lpstr>Catholic Digital Evangelization</vt:lpstr>
      <vt:lpstr>Mission and Goals</vt:lpstr>
      <vt:lpstr>PowerPoint Presentation</vt:lpstr>
      <vt:lpstr>Why Is This ministry Important?</vt:lpstr>
      <vt:lpstr>Content Evangelization by Faith Catholic</vt:lpstr>
      <vt:lpstr>More Definitions</vt:lpstr>
      <vt:lpstr>How we can accomplish our goals</vt:lpstr>
      <vt:lpstr>         Our Parish Website            www.catholicstpeter.com</vt:lpstr>
      <vt:lpstr>Digital app sharing</vt:lpstr>
      <vt:lpstr>Facebook</vt:lpstr>
      <vt:lpstr>YouTube*</vt:lpstr>
      <vt:lpstr>Twitter*</vt:lpstr>
      <vt:lpstr>Google +*</vt:lpstr>
      <vt:lpstr>Digital Kiosk</vt:lpstr>
      <vt:lpstr>development / Responsibilities Implementing our goals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Evangelization</dc:title>
  <dc:creator>Mari-Jo Crow</dc:creator>
  <cp:lastModifiedBy>Mari-Jo Crow</cp:lastModifiedBy>
  <cp:revision>45</cp:revision>
  <dcterms:created xsi:type="dcterms:W3CDTF">2015-10-26T19:55:22Z</dcterms:created>
  <dcterms:modified xsi:type="dcterms:W3CDTF">2015-10-28T05:06:10Z</dcterms:modified>
</cp:coreProperties>
</file>